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74" r:id="rId3"/>
    <p:sldId id="267" r:id="rId4"/>
    <p:sldId id="268" r:id="rId5"/>
    <p:sldId id="269" r:id="rId6"/>
    <p:sldId id="270" r:id="rId7"/>
    <p:sldId id="271" r:id="rId8"/>
    <p:sldId id="272" r:id="rId9"/>
    <p:sldId id="260" r:id="rId10"/>
    <p:sldId id="263" r:id="rId11"/>
    <p:sldId id="257" r:id="rId12"/>
    <p:sldId id="258" r:id="rId13"/>
    <p:sldId id="259" r:id="rId14"/>
    <p:sldId id="266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FF2FD2"/>
    <a:srgbClr val="A41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240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157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96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83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77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2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79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929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699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14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050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37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ci.games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0A7E8C1-C94C-2023-9143-01B16A21D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icture containing vector graphics, clipart&#10;&#10;Description automatically generated">
            <a:extLst>
              <a:ext uri="{FF2B5EF4-FFF2-40B4-BE49-F238E27FC236}">
                <a16:creationId xmlns:a16="http://schemas.microsoft.com/office/drawing/2014/main" id="{BCA67C6A-D5C0-44C5-AAC1-A91A95CF19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9"/>
          <a:stretch/>
        </p:blipFill>
        <p:spPr>
          <a:xfrm>
            <a:off x="0" y="38006"/>
            <a:ext cx="1052423" cy="1052420"/>
          </a:xfrm>
          <a:prstGeom prst="rect">
            <a:avLst/>
          </a:prstGeom>
        </p:spPr>
      </p:pic>
      <p:sp>
        <p:nvSpPr>
          <p:cNvPr id="10" name="TextBox 9" descr="Actuate pain detection therapy&#10;">
            <a:extLst>
              <a:ext uri="{FF2B5EF4-FFF2-40B4-BE49-F238E27FC236}">
                <a16:creationId xmlns:a16="http://schemas.microsoft.com/office/drawing/2014/main" id="{55974C0B-7344-BC47-81D3-70888116BEA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768712" y="337987"/>
            <a:ext cx="3087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Virtual Reality and</a:t>
            </a:r>
          </a:p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Brain Computer Interface In Games </a:t>
            </a:r>
            <a:endParaRPr lang="en-US" dirty="0">
              <a:latin typeface="Barlow Condensed SemiBold" panose="00000706000000000000" pitchFamily="2" charset="0"/>
              <a:cs typeface="Aharoni" panose="02010803020104030203" pitchFamily="2" charset="-79"/>
            </a:endParaRPr>
          </a:p>
        </p:txBody>
      </p:sp>
      <p:pic>
        <p:nvPicPr>
          <p:cNvPr id="3" name="Picture 2" descr="Diagram">
            <a:extLst>
              <a:ext uri="{FF2B5EF4-FFF2-40B4-BE49-F238E27FC236}">
                <a16:creationId xmlns:a16="http://schemas.microsoft.com/office/drawing/2014/main" id="{72057449-A4B2-B3D5-4489-0322F43987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790" y="1702052"/>
            <a:ext cx="7992491" cy="436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497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1FDE0590-2806-0226-DEFB-B17BA38F0D10}"/>
              </a:ext>
            </a:extLst>
          </p:cNvPr>
          <p:cNvSpPr/>
          <p:nvPr/>
        </p:nvSpPr>
        <p:spPr>
          <a:xfrm>
            <a:off x="5396619" y="1228816"/>
            <a:ext cx="3995405" cy="3995405"/>
          </a:xfrm>
          <a:prstGeom prst="ellipse">
            <a:avLst/>
          </a:prstGeom>
          <a:noFill/>
          <a:ln w="254000">
            <a:gradFill>
              <a:gsLst>
                <a:gs pos="0">
                  <a:srgbClr val="002060"/>
                </a:gs>
                <a:gs pos="100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vector graphics, clipart&#10;&#10;Description automatically generated">
            <a:extLst>
              <a:ext uri="{FF2B5EF4-FFF2-40B4-BE49-F238E27FC236}">
                <a16:creationId xmlns:a16="http://schemas.microsoft.com/office/drawing/2014/main" id="{BCA67C6A-D5C0-44C5-AAC1-A91A95CF19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9"/>
          <a:stretch/>
        </p:blipFill>
        <p:spPr>
          <a:xfrm>
            <a:off x="0" y="38006"/>
            <a:ext cx="1052423" cy="1052420"/>
          </a:xfrm>
          <a:prstGeom prst="rect">
            <a:avLst/>
          </a:prstGeom>
        </p:spPr>
      </p:pic>
      <p:sp>
        <p:nvSpPr>
          <p:cNvPr id="10" name="TextBox 9" descr="Actuate pain detection therapy&#10;">
            <a:extLst>
              <a:ext uri="{FF2B5EF4-FFF2-40B4-BE49-F238E27FC236}">
                <a16:creationId xmlns:a16="http://schemas.microsoft.com/office/drawing/2014/main" id="{55974C0B-7344-BC47-81D3-70888116BEA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768712" y="337987"/>
            <a:ext cx="3087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Virtual Reality and</a:t>
            </a:r>
          </a:p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Brain Computer Interface In Games </a:t>
            </a:r>
            <a:endParaRPr lang="en-US" dirty="0">
              <a:latin typeface="Barlow Condensed SemiBold" panose="00000706000000000000" pitchFamily="2" charset="0"/>
              <a:cs typeface="Aharoni" panose="02010803020104030203" pitchFamily="2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43FFDF-B9CE-F698-A419-2CE7C3561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1831" y="1305874"/>
            <a:ext cx="4580774" cy="4474245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AFB899F-093E-E1B6-F3A3-69F4333D740E}"/>
              </a:ext>
            </a:extLst>
          </p:cNvPr>
          <p:cNvSpPr/>
          <p:nvPr/>
        </p:nvSpPr>
        <p:spPr>
          <a:xfrm>
            <a:off x="6770433" y="2514598"/>
            <a:ext cx="1247775" cy="1247775"/>
          </a:xfrm>
          <a:prstGeom prst="ellipse">
            <a:avLst/>
          </a:prstGeom>
          <a:gradFill flip="none" rotWithShape="1">
            <a:gsLst>
              <a:gs pos="0">
                <a:schemeClr val="tx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E41185A-18A1-8094-BA6A-38A4795C9F38}"/>
              </a:ext>
            </a:extLst>
          </p:cNvPr>
          <p:cNvSpPr/>
          <p:nvPr/>
        </p:nvSpPr>
        <p:spPr>
          <a:xfrm>
            <a:off x="4928855" y="1843086"/>
            <a:ext cx="1247775" cy="124777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AEC624E-CF67-7E2E-B52E-67E57B4EBC45}"/>
              </a:ext>
            </a:extLst>
          </p:cNvPr>
          <p:cNvSpPr/>
          <p:nvPr/>
        </p:nvSpPr>
        <p:spPr>
          <a:xfrm>
            <a:off x="5172969" y="3825145"/>
            <a:ext cx="1247775" cy="124777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CBE112A-01FE-8635-7B9F-495AE2A67F3F}"/>
              </a:ext>
            </a:extLst>
          </p:cNvPr>
          <p:cNvSpPr/>
          <p:nvPr/>
        </p:nvSpPr>
        <p:spPr>
          <a:xfrm>
            <a:off x="6770433" y="4532344"/>
            <a:ext cx="1247775" cy="124777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668202-8ED5-165F-FD81-93F51C47E49E}"/>
              </a:ext>
            </a:extLst>
          </p:cNvPr>
          <p:cNvSpPr/>
          <p:nvPr/>
        </p:nvSpPr>
        <p:spPr>
          <a:xfrm>
            <a:off x="8255266" y="3825145"/>
            <a:ext cx="1247775" cy="124777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B82016B-C3B3-8F04-6D34-9114CF18F390}"/>
              </a:ext>
            </a:extLst>
          </p:cNvPr>
          <p:cNvSpPr/>
          <p:nvPr/>
        </p:nvSpPr>
        <p:spPr>
          <a:xfrm>
            <a:off x="8539493" y="1843086"/>
            <a:ext cx="1247775" cy="124777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1B64ED-8E7E-ED0E-5648-4E606BD2E998}"/>
              </a:ext>
            </a:extLst>
          </p:cNvPr>
          <p:cNvSpPr/>
          <p:nvPr/>
        </p:nvSpPr>
        <p:spPr>
          <a:xfrm>
            <a:off x="6734174" y="672918"/>
            <a:ext cx="1247775" cy="124777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55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" grpId="0" animBg="1"/>
      <p:bldP spid="3" grpId="0" animBg="1"/>
      <p:bldP spid="5" grpId="0" animBg="1"/>
      <p:bldP spid="6" grpId="0" animBg="1"/>
      <p:bldP spid="7" grpId="0" animBg="1"/>
      <p:bldP spid="8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0A7E8C1-C94C-2023-9143-01B16A21D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icture containing vector graphics, clipart&#10;&#10;Description automatically generated">
            <a:extLst>
              <a:ext uri="{FF2B5EF4-FFF2-40B4-BE49-F238E27FC236}">
                <a16:creationId xmlns:a16="http://schemas.microsoft.com/office/drawing/2014/main" id="{BCA67C6A-D5C0-44C5-AAC1-A91A95CF19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9"/>
          <a:stretch/>
        </p:blipFill>
        <p:spPr>
          <a:xfrm>
            <a:off x="0" y="38006"/>
            <a:ext cx="1052423" cy="1052420"/>
          </a:xfrm>
          <a:prstGeom prst="rect">
            <a:avLst/>
          </a:prstGeom>
        </p:spPr>
      </p:pic>
      <p:sp>
        <p:nvSpPr>
          <p:cNvPr id="10" name="TextBox 9" descr="Actuate pain detection therapy&#10;">
            <a:extLst>
              <a:ext uri="{FF2B5EF4-FFF2-40B4-BE49-F238E27FC236}">
                <a16:creationId xmlns:a16="http://schemas.microsoft.com/office/drawing/2014/main" id="{55974C0B-7344-BC47-81D3-70888116BEA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768712" y="337987"/>
            <a:ext cx="3087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Virtual Reality and</a:t>
            </a:r>
          </a:p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Brain Computer Interface In Games </a:t>
            </a:r>
            <a:endParaRPr lang="en-US" dirty="0">
              <a:latin typeface="Barlow Condensed SemiBold" panose="00000706000000000000" pitchFamily="2" charset="0"/>
              <a:cs typeface="Aharoni" panose="02010803020104030203" pitchFamily="2" charset="-79"/>
            </a:endParaRPr>
          </a:p>
        </p:txBody>
      </p:sp>
      <p:pic>
        <p:nvPicPr>
          <p:cNvPr id="4" name="Video uten navn – Laget med Clipchamp">
            <a:hlinkClick r:id="" action="ppaction://media"/>
            <a:extLst>
              <a:ext uri="{FF2B5EF4-FFF2-40B4-BE49-F238E27FC236}">
                <a16:creationId xmlns:a16="http://schemas.microsoft.com/office/drawing/2014/main" id="{78BF8F26-2188-3AF8-76FD-D03568C825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86860" y="1227763"/>
            <a:ext cx="9408444" cy="529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6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0A7E8C1-C94C-2023-9143-01B16A21D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icture containing vector graphics, clipart&#10;&#10;Description automatically generated">
            <a:extLst>
              <a:ext uri="{FF2B5EF4-FFF2-40B4-BE49-F238E27FC236}">
                <a16:creationId xmlns:a16="http://schemas.microsoft.com/office/drawing/2014/main" id="{BCA67C6A-D5C0-44C5-AAC1-A91A95CF19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9"/>
          <a:stretch/>
        </p:blipFill>
        <p:spPr>
          <a:xfrm>
            <a:off x="0" y="38006"/>
            <a:ext cx="1052423" cy="1052420"/>
          </a:xfrm>
          <a:prstGeom prst="rect">
            <a:avLst/>
          </a:prstGeom>
        </p:spPr>
      </p:pic>
      <p:sp>
        <p:nvSpPr>
          <p:cNvPr id="10" name="TextBox 9" descr="Actuate pain detection therapy&#10;">
            <a:extLst>
              <a:ext uri="{FF2B5EF4-FFF2-40B4-BE49-F238E27FC236}">
                <a16:creationId xmlns:a16="http://schemas.microsoft.com/office/drawing/2014/main" id="{55974C0B-7344-BC47-81D3-70888116BEA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768712" y="337987"/>
            <a:ext cx="3087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Virtual Reality and</a:t>
            </a:r>
          </a:p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Brain Computer Interface In Games </a:t>
            </a:r>
            <a:endParaRPr lang="en-US" dirty="0">
              <a:latin typeface="Barlow Condensed SemiBold" panose="00000706000000000000" pitchFamily="2" charset="0"/>
              <a:cs typeface="Aharoni" panose="02010803020104030203" pitchFamily="2" charset="-79"/>
            </a:endParaRPr>
          </a:p>
        </p:txBody>
      </p:sp>
      <p:pic>
        <p:nvPicPr>
          <p:cNvPr id="4" name="Untitled video - Made with Clipchamp (2)">
            <a:hlinkClick r:id="" action="ppaction://media"/>
            <a:extLst>
              <a:ext uri="{FF2B5EF4-FFF2-40B4-BE49-F238E27FC236}">
                <a16:creationId xmlns:a16="http://schemas.microsoft.com/office/drawing/2014/main" id="{9CBAE0EF-B8FC-A80A-BAD3-08D9472412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1868" y="1284299"/>
            <a:ext cx="8873989" cy="499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34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0A7E8C1-C94C-2023-9143-01B16A21D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icture containing vector graphics, clipart&#10;&#10;Description automatically generated">
            <a:extLst>
              <a:ext uri="{FF2B5EF4-FFF2-40B4-BE49-F238E27FC236}">
                <a16:creationId xmlns:a16="http://schemas.microsoft.com/office/drawing/2014/main" id="{BCA67C6A-D5C0-44C5-AAC1-A91A95CF19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9"/>
          <a:stretch/>
        </p:blipFill>
        <p:spPr>
          <a:xfrm>
            <a:off x="0" y="38006"/>
            <a:ext cx="1052423" cy="1052420"/>
          </a:xfrm>
          <a:prstGeom prst="rect">
            <a:avLst/>
          </a:prstGeom>
        </p:spPr>
      </p:pic>
      <p:sp>
        <p:nvSpPr>
          <p:cNvPr id="10" name="TextBox 9" descr="Actuate pain detection therapy&#10;">
            <a:extLst>
              <a:ext uri="{FF2B5EF4-FFF2-40B4-BE49-F238E27FC236}">
                <a16:creationId xmlns:a16="http://schemas.microsoft.com/office/drawing/2014/main" id="{55974C0B-7344-BC47-81D3-70888116BEA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768712" y="337987"/>
            <a:ext cx="3087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Virtual Reality and</a:t>
            </a:r>
          </a:p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Brain Computer Interface In Games </a:t>
            </a:r>
            <a:endParaRPr lang="en-US" dirty="0">
              <a:latin typeface="Barlow Condensed SemiBold" panose="00000706000000000000" pitchFamily="2" charset="0"/>
              <a:cs typeface="Aharoni" panose="02010803020104030203" pitchFamily="2" charset="-79"/>
            </a:endParaRPr>
          </a:p>
        </p:txBody>
      </p:sp>
      <p:pic>
        <p:nvPicPr>
          <p:cNvPr id="4" name="2023-01-31 08-09-35_Trim">
            <a:hlinkClick r:id="" action="ppaction://media"/>
            <a:extLst>
              <a:ext uri="{FF2B5EF4-FFF2-40B4-BE49-F238E27FC236}">
                <a16:creationId xmlns:a16="http://schemas.microsoft.com/office/drawing/2014/main" id="{731A9809-2B13-D152-831E-468F758606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99065" y="1322305"/>
            <a:ext cx="8413655" cy="473268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9E118EF-257F-25B5-6147-31F8910A616C}"/>
              </a:ext>
            </a:extLst>
          </p:cNvPr>
          <p:cNvSpPr/>
          <p:nvPr/>
        </p:nvSpPr>
        <p:spPr>
          <a:xfrm>
            <a:off x="7985157" y="4399984"/>
            <a:ext cx="1484768" cy="37119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65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19F87-80D2-7BBD-7BA2-6E0D9786E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indoor, yellow&#10;&#10;Description automatically generated">
            <a:extLst>
              <a:ext uri="{FF2B5EF4-FFF2-40B4-BE49-F238E27FC236}">
                <a16:creationId xmlns:a16="http://schemas.microsoft.com/office/drawing/2014/main" id="{3E61D304-724B-235D-119D-A56431A27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08" y="1413675"/>
            <a:ext cx="3644121" cy="4858829"/>
          </a:xfrm>
        </p:spPr>
      </p:pic>
      <p:pic>
        <p:nvPicPr>
          <p:cNvPr id="7" name="Picture 6" descr="A picture containing person, indoor, floor&#10;&#10;Description automatically generated">
            <a:extLst>
              <a:ext uri="{FF2B5EF4-FFF2-40B4-BE49-F238E27FC236}">
                <a16:creationId xmlns:a16="http://schemas.microsoft.com/office/drawing/2014/main" id="{C75B9481-9511-73D6-EFB8-579721B426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19" y="1691677"/>
            <a:ext cx="6265682" cy="469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197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vector graphics, clipart&#10;&#10;Description automatically generated">
            <a:extLst>
              <a:ext uri="{FF2B5EF4-FFF2-40B4-BE49-F238E27FC236}">
                <a16:creationId xmlns:a16="http://schemas.microsoft.com/office/drawing/2014/main" id="{BCA67C6A-D5C0-44C5-AAC1-A91A95CF19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9"/>
          <a:stretch/>
        </p:blipFill>
        <p:spPr>
          <a:xfrm>
            <a:off x="0" y="38006"/>
            <a:ext cx="1052423" cy="1052420"/>
          </a:xfrm>
          <a:prstGeom prst="rect">
            <a:avLst/>
          </a:prstGeom>
        </p:spPr>
      </p:pic>
      <p:sp>
        <p:nvSpPr>
          <p:cNvPr id="10" name="TextBox 9" descr="Actuate pain detection therapy&#10;">
            <a:extLst>
              <a:ext uri="{FF2B5EF4-FFF2-40B4-BE49-F238E27FC236}">
                <a16:creationId xmlns:a16="http://schemas.microsoft.com/office/drawing/2014/main" id="{55974C0B-7344-BC47-81D3-70888116BEA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768712" y="337987"/>
            <a:ext cx="3087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Virtual Reality and</a:t>
            </a:r>
          </a:p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Brain Computer Interface In Games </a:t>
            </a:r>
            <a:endParaRPr lang="en-US" dirty="0">
              <a:latin typeface="Barlow Condensed SemiBold" panose="00000706000000000000" pitchFamily="2" charset="0"/>
              <a:cs typeface="Aharoni" panose="02010803020104030203" pitchFamily="2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968374-30EC-8912-36FC-9AD103E7A982}"/>
              </a:ext>
            </a:extLst>
          </p:cNvPr>
          <p:cNvSpPr txBox="1"/>
          <p:nvPr/>
        </p:nvSpPr>
        <p:spPr>
          <a:xfrm>
            <a:off x="1408569" y="1924791"/>
            <a:ext cx="60975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https://bci.games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441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bg1">
                <a:lumMod val="75000"/>
              </a:schemeClr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93">
            <a:extLst>
              <a:ext uri="{FF2B5EF4-FFF2-40B4-BE49-F238E27FC236}">
                <a16:creationId xmlns:a16="http://schemas.microsoft.com/office/drawing/2014/main" id="{0A3999EF-C8A6-D02B-2827-F0B4A1C47280}"/>
              </a:ext>
            </a:extLst>
          </p:cNvPr>
          <p:cNvGrpSpPr/>
          <p:nvPr/>
        </p:nvGrpSpPr>
        <p:grpSpPr>
          <a:xfrm>
            <a:off x="6344509" y="869282"/>
            <a:ext cx="2735028" cy="997894"/>
            <a:chOff x="5506309" y="897857"/>
            <a:chExt cx="2735028" cy="997894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9A6C8050-592B-1953-81EB-8F976EF4C3CC}"/>
                </a:ext>
              </a:extLst>
            </p:cNvPr>
            <p:cNvSpPr/>
            <p:nvPr/>
          </p:nvSpPr>
          <p:spPr>
            <a:xfrm rot="21379650">
              <a:off x="5533000" y="980320"/>
              <a:ext cx="2559499" cy="915431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651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ECD1FF6E-42A1-D17F-98F3-E758910650AE}"/>
                </a:ext>
              </a:extLst>
            </p:cNvPr>
            <p:cNvGrpSpPr/>
            <p:nvPr/>
          </p:nvGrpSpPr>
          <p:grpSpPr>
            <a:xfrm>
              <a:off x="5506309" y="897857"/>
              <a:ext cx="2735028" cy="717177"/>
              <a:chOff x="5506309" y="897857"/>
              <a:chExt cx="2735028" cy="717177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128C3C3F-34E8-E0F7-DE8B-932825E4F100}"/>
                  </a:ext>
                </a:extLst>
              </p:cNvPr>
              <p:cNvSpPr/>
              <p:nvPr/>
            </p:nvSpPr>
            <p:spPr>
              <a:xfrm>
                <a:off x="5659502" y="897857"/>
                <a:ext cx="2581835" cy="717177"/>
              </a:xfrm>
              <a:prstGeom prst="roundRect">
                <a:avLst/>
              </a:prstGeom>
              <a:gradFill>
                <a:gsLst>
                  <a:gs pos="100000">
                    <a:srgbClr val="9B9B9B"/>
                  </a:gs>
                  <a:gs pos="0">
                    <a:schemeClr val="bg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0363367-D443-9D40-AB4D-9F03BD5B2386}"/>
                  </a:ext>
                </a:extLst>
              </p:cNvPr>
              <p:cNvGrpSpPr/>
              <p:nvPr/>
            </p:nvGrpSpPr>
            <p:grpSpPr>
              <a:xfrm>
                <a:off x="5506309" y="1111581"/>
                <a:ext cx="347736" cy="367645"/>
                <a:chOff x="5506309" y="1112363"/>
                <a:chExt cx="347736" cy="367645"/>
              </a:xfrm>
            </p:grpSpPr>
            <p:sp>
              <p:nvSpPr>
                <p:cNvPr id="3" name="Oval 2">
                  <a:extLst>
                    <a:ext uri="{FF2B5EF4-FFF2-40B4-BE49-F238E27FC236}">
                      <a16:creationId xmlns:a16="http://schemas.microsoft.com/office/drawing/2014/main" id="{2E51FD10-F696-E6B8-8AA7-F97B9CA546A9}"/>
                    </a:ext>
                  </a:extLst>
                </p:cNvPr>
                <p:cNvSpPr/>
                <p:nvPr/>
              </p:nvSpPr>
              <p:spPr>
                <a:xfrm>
                  <a:off x="5506309" y="1112363"/>
                  <a:ext cx="347736" cy="367645"/>
                </a:xfrm>
                <a:prstGeom prst="ellipse">
                  <a:avLst/>
                </a:prstGeom>
                <a:noFill/>
                <a:ln w="22225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id="{A910A064-678B-4B22-4409-070D6D7149A2}"/>
                    </a:ext>
                  </a:extLst>
                </p:cNvPr>
                <p:cNvSpPr/>
                <p:nvPr/>
              </p:nvSpPr>
              <p:spPr>
                <a:xfrm>
                  <a:off x="5563656" y="1171913"/>
                  <a:ext cx="237726" cy="251336"/>
                </a:xfrm>
                <a:prstGeom prst="ellipse">
                  <a:avLst/>
                </a:prstGeom>
                <a:solidFill>
                  <a:srgbClr val="A41D1D"/>
                </a:solidFill>
                <a:ln w="22225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894854F-8B08-223A-91EC-113A5405035F}"/>
                  </a:ext>
                </a:extLst>
              </p:cNvPr>
              <p:cNvSpPr txBox="1"/>
              <p:nvPr/>
            </p:nvSpPr>
            <p:spPr>
              <a:xfrm>
                <a:off x="5856909" y="977199"/>
                <a:ext cx="1243552" cy="367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A41D1D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Peripheral</a:t>
                </a:r>
              </a:p>
            </p:txBody>
          </p:sp>
        </p:grp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792EB326-6ED7-B078-7E24-8FFB83B1E4B1}"/>
              </a:ext>
            </a:extLst>
          </p:cNvPr>
          <p:cNvGrpSpPr/>
          <p:nvPr/>
        </p:nvGrpSpPr>
        <p:grpSpPr>
          <a:xfrm>
            <a:off x="3369327" y="1083005"/>
            <a:ext cx="1872762" cy="624470"/>
            <a:chOff x="2531127" y="1111580"/>
            <a:chExt cx="1872762" cy="624470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42B0A822-74ED-CBB6-C5B0-3E9FE5E36DA5}"/>
                </a:ext>
              </a:extLst>
            </p:cNvPr>
            <p:cNvGrpSpPr/>
            <p:nvPr/>
          </p:nvGrpSpPr>
          <p:grpSpPr>
            <a:xfrm>
              <a:off x="2531127" y="1111580"/>
              <a:ext cx="1653443" cy="624470"/>
              <a:chOff x="2531127" y="1111580"/>
              <a:chExt cx="1653443" cy="624470"/>
            </a:xfrm>
          </p:grpSpPr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91829257-3D0A-B75E-C45D-664270EF9C38}"/>
                  </a:ext>
                </a:extLst>
              </p:cNvPr>
              <p:cNvGrpSpPr/>
              <p:nvPr/>
            </p:nvGrpSpPr>
            <p:grpSpPr>
              <a:xfrm>
                <a:off x="2531127" y="1122674"/>
                <a:ext cx="1653443" cy="613376"/>
                <a:chOff x="2582506" y="1122674"/>
                <a:chExt cx="1653443" cy="613376"/>
              </a:xfrm>
            </p:grpSpPr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DDE4EC05-FB2D-C1BF-6441-F70CBB7B2180}"/>
                    </a:ext>
                  </a:extLst>
                </p:cNvPr>
                <p:cNvSpPr/>
                <p:nvPr/>
              </p:nvSpPr>
              <p:spPr>
                <a:xfrm rot="21379650">
                  <a:off x="2582506" y="1266774"/>
                  <a:ext cx="1565274" cy="469276"/>
                </a:xfrm>
                <a:prstGeom prst="roundRect">
                  <a:avLst/>
                </a:prstGeom>
                <a:solidFill>
                  <a:schemeClr val="tx1">
                    <a:alpha val="30000"/>
                  </a:schemeClr>
                </a:solidFill>
                <a:ln>
                  <a:noFill/>
                </a:ln>
                <a:effectLst>
                  <a:softEdge rad="1651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: Rounded Corners 52">
                  <a:extLst>
                    <a:ext uri="{FF2B5EF4-FFF2-40B4-BE49-F238E27FC236}">
                      <a16:creationId xmlns:a16="http://schemas.microsoft.com/office/drawing/2014/main" id="{2EDFC6CF-208F-833F-E9BF-ABCDDBCCB241}"/>
                    </a:ext>
                  </a:extLst>
                </p:cNvPr>
                <p:cNvSpPr/>
                <p:nvPr/>
              </p:nvSpPr>
              <p:spPr>
                <a:xfrm>
                  <a:off x="2657015" y="1122674"/>
                  <a:ext cx="1578934" cy="367645"/>
                </a:xfrm>
                <a:prstGeom prst="roundRect">
                  <a:avLst/>
                </a:prstGeom>
                <a:gradFill>
                  <a:gsLst>
                    <a:gs pos="100000">
                      <a:srgbClr val="9B9B9B"/>
                    </a:gs>
                    <a:gs pos="39000">
                      <a:schemeClr val="bg1"/>
                    </a:gs>
                  </a:gsLst>
                  <a:lin ang="10800000" scaled="0"/>
                </a:gra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8829D84E-B2F1-35A3-2ACC-E34EC28339EA}"/>
                  </a:ext>
                </a:extLst>
              </p:cNvPr>
              <p:cNvSpPr txBox="1"/>
              <p:nvPr/>
            </p:nvSpPr>
            <p:spPr>
              <a:xfrm>
                <a:off x="2941018" y="1111580"/>
                <a:ext cx="1243552" cy="367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A41D1D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Tahoma" panose="020B0604030504040204" pitchFamily="34" charset="0"/>
                  </a:rPr>
                  <a:t>PAGE 1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33C571A-0458-E97F-8C46-CA84C3BF5375}"/>
                </a:ext>
              </a:extLst>
            </p:cNvPr>
            <p:cNvGrpSpPr/>
            <p:nvPr/>
          </p:nvGrpSpPr>
          <p:grpSpPr>
            <a:xfrm>
              <a:off x="4056153" y="1111581"/>
              <a:ext cx="347736" cy="367645"/>
              <a:chOff x="5506309" y="1112363"/>
              <a:chExt cx="347736" cy="367645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AF179879-2A50-639B-BACB-E828FACF560B}"/>
                  </a:ext>
                </a:extLst>
              </p:cNvPr>
              <p:cNvSpPr/>
              <p:nvPr/>
            </p:nvSpPr>
            <p:spPr>
              <a:xfrm>
                <a:off x="5506309" y="1112363"/>
                <a:ext cx="347736" cy="367645"/>
              </a:xfrm>
              <a:prstGeom prst="ellipse">
                <a:avLst/>
              </a:prstGeom>
              <a:noFill/>
              <a:ln w="222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265ED296-8AE4-9932-F552-F2F892661D34}"/>
                  </a:ext>
                </a:extLst>
              </p:cNvPr>
              <p:cNvSpPr/>
              <p:nvPr/>
            </p:nvSpPr>
            <p:spPr>
              <a:xfrm>
                <a:off x="5563656" y="1171913"/>
                <a:ext cx="237726" cy="251336"/>
              </a:xfrm>
              <a:prstGeom prst="ellipse">
                <a:avLst/>
              </a:prstGeom>
              <a:solidFill>
                <a:srgbClr val="A41D1D"/>
              </a:solidFill>
              <a:ln w="2222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94AF3CA-2B43-38F2-195F-EF60F25073F4}"/>
              </a:ext>
            </a:extLst>
          </p:cNvPr>
          <p:cNvGrpSpPr/>
          <p:nvPr/>
        </p:nvGrpSpPr>
        <p:grpSpPr>
          <a:xfrm>
            <a:off x="6344509" y="1971499"/>
            <a:ext cx="2735028" cy="997894"/>
            <a:chOff x="5506309" y="2000074"/>
            <a:chExt cx="2735028" cy="997894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58AB98F2-10D6-70D1-B980-8790193A6192}"/>
                </a:ext>
              </a:extLst>
            </p:cNvPr>
            <p:cNvSpPr/>
            <p:nvPr/>
          </p:nvSpPr>
          <p:spPr>
            <a:xfrm rot="21379650">
              <a:off x="5533000" y="2082537"/>
              <a:ext cx="2559499" cy="915431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651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A1BD3ED5-6DA5-EA00-AB4D-4209645402E1}"/>
                </a:ext>
              </a:extLst>
            </p:cNvPr>
            <p:cNvSpPr/>
            <p:nvPr/>
          </p:nvSpPr>
          <p:spPr>
            <a:xfrm>
              <a:off x="5659502" y="2000074"/>
              <a:ext cx="2581835" cy="717177"/>
            </a:xfrm>
            <a:prstGeom prst="roundRect">
              <a:avLst/>
            </a:prstGeom>
            <a:gradFill>
              <a:gsLst>
                <a:gs pos="100000">
                  <a:srgbClr val="9B9B9B"/>
                </a:gs>
                <a:gs pos="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D495883-E0A0-6465-C47B-BC1EB2CD35A2}"/>
                </a:ext>
              </a:extLst>
            </p:cNvPr>
            <p:cNvGrpSpPr/>
            <p:nvPr/>
          </p:nvGrpSpPr>
          <p:grpSpPr>
            <a:xfrm>
              <a:off x="5506309" y="2213798"/>
              <a:ext cx="347736" cy="367645"/>
              <a:chOff x="5506309" y="1112363"/>
              <a:chExt cx="347736" cy="367645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A51527DD-A8C3-BFEA-E53F-D0ADE3AAC16F}"/>
                  </a:ext>
                </a:extLst>
              </p:cNvPr>
              <p:cNvSpPr/>
              <p:nvPr/>
            </p:nvSpPr>
            <p:spPr>
              <a:xfrm>
                <a:off x="5506309" y="1112363"/>
                <a:ext cx="347736" cy="367645"/>
              </a:xfrm>
              <a:prstGeom prst="ellipse">
                <a:avLst/>
              </a:prstGeom>
              <a:noFill/>
              <a:ln w="2222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6A90553-6B1B-9A91-3BEE-328C01081CF2}"/>
                  </a:ext>
                </a:extLst>
              </p:cNvPr>
              <p:cNvSpPr/>
              <p:nvPr/>
            </p:nvSpPr>
            <p:spPr>
              <a:xfrm>
                <a:off x="5563656" y="1171913"/>
                <a:ext cx="237726" cy="251336"/>
              </a:xfrm>
              <a:prstGeom prst="ellipse">
                <a:avLst/>
              </a:prstGeom>
              <a:solidFill>
                <a:srgbClr val="00B0F0"/>
              </a:solidFill>
              <a:ln w="2222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8D9ED5-59CA-A18B-008E-67BFF2C55212}"/>
                </a:ext>
              </a:extLst>
            </p:cNvPr>
            <p:cNvSpPr txBox="1"/>
            <p:nvPr/>
          </p:nvSpPr>
          <p:spPr>
            <a:xfrm>
              <a:off x="5856909" y="2079416"/>
              <a:ext cx="1243552" cy="367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Peripheral</a:t>
              </a: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112D6EE6-0910-01D9-F9EA-DB599C846EEE}"/>
              </a:ext>
            </a:extLst>
          </p:cNvPr>
          <p:cNvGrpSpPr/>
          <p:nvPr/>
        </p:nvGrpSpPr>
        <p:grpSpPr>
          <a:xfrm>
            <a:off x="3369327" y="2185223"/>
            <a:ext cx="1872762" cy="614288"/>
            <a:chOff x="2531127" y="2213798"/>
            <a:chExt cx="1872762" cy="614288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E546B27C-E8B4-D2F3-1E0B-B1000FEEF8B9}"/>
                </a:ext>
              </a:extLst>
            </p:cNvPr>
            <p:cNvGrpSpPr/>
            <p:nvPr/>
          </p:nvGrpSpPr>
          <p:grpSpPr>
            <a:xfrm>
              <a:off x="2531127" y="2214710"/>
              <a:ext cx="1653443" cy="613376"/>
              <a:chOff x="2531127" y="2214710"/>
              <a:chExt cx="1653443" cy="613376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C28314CA-FB74-E7EE-D4F2-E3412479AAE3}"/>
                  </a:ext>
                </a:extLst>
              </p:cNvPr>
              <p:cNvGrpSpPr/>
              <p:nvPr/>
            </p:nvGrpSpPr>
            <p:grpSpPr>
              <a:xfrm>
                <a:off x="2531127" y="2214710"/>
                <a:ext cx="1653443" cy="613376"/>
                <a:chOff x="2582506" y="1122674"/>
                <a:chExt cx="1653443" cy="613376"/>
              </a:xfrm>
            </p:grpSpPr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C7543DCB-FF19-A689-3CE0-55D907589915}"/>
                    </a:ext>
                  </a:extLst>
                </p:cNvPr>
                <p:cNvSpPr/>
                <p:nvPr/>
              </p:nvSpPr>
              <p:spPr>
                <a:xfrm rot="21379650">
                  <a:off x="2582506" y="1266774"/>
                  <a:ext cx="1565274" cy="469276"/>
                </a:xfrm>
                <a:prstGeom prst="roundRect">
                  <a:avLst/>
                </a:prstGeom>
                <a:solidFill>
                  <a:schemeClr val="tx1">
                    <a:alpha val="30000"/>
                  </a:schemeClr>
                </a:solidFill>
                <a:ln>
                  <a:noFill/>
                </a:ln>
                <a:effectLst>
                  <a:softEdge rad="1651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: Rounded Corners 56">
                  <a:extLst>
                    <a:ext uri="{FF2B5EF4-FFF2-40B4-BE49-F238E27FC236}">
                      <a16:creationId xmlns:a16="http://schemas.microsoft.com/office/drawing/2014/main" id="{445C5E80-F367-3A49-EF71-EE1C0C0673C5}"/>
                    </a:ext>
                  </a:extLst>
                </p:cNvPr>
                <p:cNvSpPr/>
                <p:nvPr/>
              </p:nvSpPr>
              <p:spPr>
                <a:xfrm>
                  <a:off x="2657015" y="1122674"/>
                  <a:ext cx="1578934" cy="367645"/>
                </a:xfrm>
                <a:prstGeom prst="roundRect">
                  <a:avLst/>
                </a:prstGeom>
                <a:gradFill>
                  <a:gsLst>
                    <a:gs pos="100000">
                      <a:srgbClr val="9B9B9B"/>
                    </a:gs>
                    <a:gs pos="0">
                      <a:schemeClr val="bg1"/>
                    </a:gs>
                  </a:gsLst>
                  <a:lin ang="10800000" scaled="0"/>
                </a:gradFill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6D44E29E-5043-6082-7D23-3DB525D976AC}"/>
                  </a:ext>
                </a:extLst>
              </p:cNvPr>
              <p:cNvSpPr txBox="1"/>
              <p:nvPr/>
            </p:nvSpPr>
            <p:spPr>
              <a:xfrm>
                <a:off x="2941018" y="2224138"/>
                <a:ext cx="12435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B0F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PAGE 2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FEECB11-A3BA-5F65-BB50-3C73C5E694AF}"/>
                </a:ext>
              </a:extLst>
            </p:cNvPr>
            <p:cNvGrpSpPr/>
            <p:nvPr/>
          </p:nvGrpSpPr>
          <p:grpSpPr>
            <a:xfrm>
              <a:off x="4056153" y="2213798"/>
              <a:ext cx="347736" cy="367645"/>
              <a:chOff x="5506309" y="1112363"/>
              <a:chExt cx="347736" cy="367645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35AB376A-D531-8AA0-2CFC-59D383814039}"/>
                  </a:ext>
                </a:extLst>
              </p:cNvPr>
              <p:cNvSpPr/>
              <p:nvPr/>
            </p:nvSpPr>
            <p:spPr>
              <a:xfrm>
                <a:off x="5506309" y="1112363"/>
                <a:ext cx="347736" cy="367645"/>
              </a:xfrm>
              <a:prstGeom prst="ellipse">
                <a:avLst/>
              </a:prstGeom>
              <a:noFill/>
              <a:ln w="2222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9FFA48F0-418F-07FF-8893-72FC5A9EA0D8}"/>
                  </a:ext>
                </a:extLst>
              </p:cNvPr>
              <p:cNvSpPr/>
              <p:nvPr/>
            </p:nvSpPr>
            <p:spPr>
              <a:xfrm>
                <a:off x="5563656" y="1171913"/>
                <a:ext cx="237726" cy="251336"/>
              </a:xfrm>
              <a:prstGeom prst="ellipse">
                <a:avLst/>
              </a:prstGeom>
              <a:solidFill>
                <a:srgbClr val="00B0F0"/>
              </a:solidFill>
              <a:ln w="2222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4B35067C-EE11-822E-79A4-984824218072}"/>
              </a:ext>
            </a:extLst>
          </p:cNvPr>
          <p:cNvGrpSpPr/>
          <p:nvPr/>
        </p:nvGrpSpPr>
        <p:grpSpPr>
          <a:xfrm>
            <a:off x="6291764" y="3073716"/>
            <a:ext cx="2735028" cy="997894"/>
            <a:chOff x="5453564" y="3102291"/>
            <a:chExt cx="2735028" cy="997894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C30FDF82-822B-7C76-CA18-7DCE272052D9}"/>
                </a:ext>
              </a:extLst>
            </p:cNvPr>
            <p:cNvSpPr/>
            <p:nvPr/>
          </p:nvSpPr>
          <p:spPr>
            <a:xfrm rot="21379650">
              <a:off x="5480255" y="3184754"/>
              <a:ext cx="2559499" cy="915431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651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1AE31BA0-B416-26EE-FFB7-9A1A05EBB187}"/>
                </a:ext>
              </a:extLst>
            </p:cNvPr>
            <p:cNvGrpSpPr/>
            <p:nvPr/>
          </p:nvGrpSpPr>
          <p:grpSpPr>
            <a:xfrm>
              <a:off x="5453564" y="3102291"/>
              <a:ext cx="2735028" cy="717177"/>
              <a:chOff x="5453564" y="3102291"/>
              <a:chExt cx="2735028" cy="717177"/>
            </a:xfrm>
          </p:grpSpPr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942A0EC-9ED3-019D-B333-C007E201D777}"/>
                  </a:ext>
                </a:extLst>
              </p:cNvPr>
              <p:cNvSpPr/>
              <p:nvPr/>
            </p:nvSpPr>
            <p:spPr>
              <a:xfrm>
                <a:off x="5606757" y="3102291"/>
                <a:ext cx="2581835" cy="717177"/>
              </a:xfrm>
              <a:prstGeom prst="roundRect">
                <a:avLst/>
              </a:prstGeom>
              <a:gradFill>
                <a:gsLst>
                  <a:gs pos="100000">
                    <a:srgbClr val="9B9B9B"/>
                  </a:gs>
                  <a:gs pos="0">
                    <a:schemeClr val="bg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5609109D-8642-B8E3-589C-65577AC3FBAB}"/>
                  </a:ext>
                </a:extLst>
              </p:cNvPr>
              <p:cNvGrpSpPr/>
              <p:nvPr/>
            </p:nvGrpSpPr>
            <p:grpSpPr>
              <a:xfrm>
                <a:off x="5453564" y="3316015"/>
                <a:ext cx="347736" cy="367645"/>
                <a:chOff x="5506309" y="1112363"/>
                <a:chExt cx="347736" cy="367645"/>
              </a:xfrm>
            </p:grpSpPr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C00954F8-2F1F-6D8A-0BCE-81C76912CD73}"/>
                    </a:ext>
                  </a:extLst>
                </p:cNvPr>
                <p:cNvSpPr/>
                <p:nvPr/>
              </p:nvSpPr>
              <p:spPr>
                <a:xfrm>
                  <a:off x="5506309" y="1112363"/>
                  <a:ext cx="347736" cy="367645"/>
                </a:xfrm>
                <a:prstGeom prst="ellipse">
                  <a:avLst/>
                </a:prstGeom>
                <a:noFill/>
                <a:ln w="22225">
                  <a:solidFill>
                    <a:srgbClr val="FF2FD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90465D02-0683-9EF8-1F3F-500B8C100D5E}"/>
                    </a:ext>
                  </a:extLst>
                </p:cNvPr>
                <p:cNvSpPr/>
                <p:nvPr/>
              </p:nvSpPr>
              <p:spPr>
                <a:xfrm>
                  <a:off x="5563656" y="1171913"/>
                  <a:ext cx="237726" cy="251336"/>
                </a:xfrm>
                <a:prstGeom prst="ellipse">
                  <a:avLst/>
                </a:prstGeom>
                <a:solidFill>
                  <a:srgbClr val="FF2FD2"/>
                </a:solidFill>
                <a:ln w="22225">
                  <a:solidFill>
                    <a:srgbClr val="FF2FD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5F0A201-15F7-D198-4B72-59178FC7F229}"/>
                  </a:ext>
                </a:extLst>
              </p:cNvPr>
              <p:cNvSpPr txBox="1"/>
              <p:nvPr/>
            </p:nvSpPr>
            <p:spPr>
              <a:xfrm>
                <a:off x="5804164" y="3181633"/>
                <a:ext cx="1243552" cy="367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F2FD2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Peripheral</a:t>
                </a:r>
              </a:p>
            </p:txBody>
          </p:sp>
        </p:grp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62A0CFB-C502-D231-8A9E-5AAA78D39DCB}"/>
              </a:ext>
            </a:extLst>
          </p:cNvPr>
          <p:cNvGrpSpPr/>
          <p:nvPr/>
        </p:nvGrpSpPr>
        <p:grpSpPr>
          <a:xfrm>
            <a:off x="3369327" y="3287440"/>
            <a:ext cx="1820017" cy="613535"/>
            <a:chOff x="2531127" y="3316015"/>
            <a:chExt cx="1820017" cy="613535"/>
          </a:xfrm>
        </p:grpSpPr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D73728F2-FF74-1F12-163C-D4AB61118EE8}"/>
                </a:ext>
              </a:extLst>
            </p:cNvPr>
            <p:cNvGrpSpPr/>
            <p:nvPr/>
          </p:nvGrpSpPr>
          <p:grpSpPr>
            <a:xfrm>
              <a:off x="2531127" y="3316174"/>
              <a:ext cx="1653443" cy="613376"/>
              <a:chOff x="2531127" y="3316174"/>
              <a:chExt cx="1653443" cy="613376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20263793-185B-DFE7-EF05-CE9128879D42}"/>
                  </a:ext>
                </a:extLst>
              </p:cNvPr>
              <p:cNvGrpSpPr/>
              <p:nvPr/>
            </p:nvGrpSpPr>
            <p:grpSpPr>
              <a:xfrm>
                <a:off x="2531127" y="3316174"/>
                <a:ext cx="1653443" cy="613376"/>
                <a:chOff x="2582506" y="1122674"/>
                <a:chExt cx="1653443" cy="613376"/>
              </a:xfrm>
            </p:grpSpPr>
            <p:sp>
              <p:nvSpPr>
                <p:cNvPr id="59" name="Rectangle: Rounded Corners 58">
                  <a:extLst>
                    <a:ext uri="{FF2B5EF4-FFF2-40B4-BE49-F238E27FC236}">
                      <a16:creationId xmlns:a16="http://schemas.microsoft.com/office/drawing/2014/main" id="{00E4C5FD-EB3E-2B1C-ACDE-749C33BB36CF}"/>
                    </a:ext>
                  </a:extLst>
                </p:cNvPr>
                <p:cNvSpPr/>
                <p:nvPr/>
              </p:nvSpPr>
              <p:spPr>
                <a:xfrm rot="21379650">
                  <a:off x="2582506" y="1266774"/>
                  <a:ext cx="1565274" cy="469276"/>
                </a:xfrm>
                <a:prstGeom prst="roundRect">
                  <a:avLst/>
                </a:prstGeom>
                <a:solidFill>
                  <a:schemeClr val="tx1">
                    <a:alpha val="30000"/>
                  </a:schemeClr>
                </a:solidFill>
                <a:ln>
                  <a:noFill/>
                </a:ln>
                <a:effectLst>
                  <a:softEdge rad="1651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7D0009E1-22BC-6E58-564D-4CBC697BE1E5}"/>
                    </a:ext>
                  </a:extLst>
                </p:cNvPr>
                <p:cNvSpPr/>
                <p:nvPr/>
              </p:nvSpPr>
              <p:spPr>
                <a:xfrm>
                  <a:off x="2657015" y="1122674"/>
                  <a:ext cx="1578934" cy="367645"/>
                </a:xfrm>
                <a:prstGeom prst="roundRect">
                  <a:avLst/>
                </a:prstGeom>
                <a:gradFill>
                  <a:gsLst>
                    <a:gs pos="100000">
                      <a:srgbClr val="9B9B9B"/>
                    </a:gs>
                    <a:gs pos="0">
                      <a:schemeClr val="bg1"/>
                    </a:gs>
                  </a:gsLst>
                  <a:lin ang="10800000" scaled="0"/>
                </a:gradFill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BF37BEC1-213A-682C-DCAC-7AB2C6454C68}"/>
                  </a:ext>
                </a:extLst>
              </p:cNvPr>
              <p:cNvSpPr txBox="1"/>
              <p:nvPr/>
            </p:nvSpPr>
            <p:spPr>
              <a:xfrm>
                <a:off x="2941018" y="3325239"/>
                <a:ext cx="1243552" cy="367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F2FD2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PAGE 3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F563F22-1197-7643-0711-D36448DC6B6A}"/>
                </a:ext>
              </a:extLst>
            </p:cNvPr>
            <p:cNvGrpSpPr/>
            <p:nvPr/>
          </p:nvGrpSpPr>
          <p:grpSpPr>
            <a:xfrm>
              <a:off x="4003408" y="3316015"/>
              <a:ext cx="347736" cy="367645"/>
              <a:chOff x="5506309" y="1112363"/>
              <a:chExt cx="347736" cy="367645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91AAEE6F-9609-B4C9-9A77-6FCC1A490D1D}"/>
                  </a:ext>
                </a:extLst>
              </p:cNvPr>
              <p:cNvSpPr/>
              <p:nvPr/>
            </p:nvSpPr>
            <p:spPr>
              <a:xfrm>
                <a:off x="5506309" y="1112363"/>
                <a:ext cx="347736" cy="367645"/>
              </a:xfrm>
              <a:prstGeom prst="ellipse">
                <a:avLst/>
              </a:prstGeom>
              <a:noFill/>
              <a:ln w="22225">
                <a:solidFill>
                  <a:srgbClr val="FF2FD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97F40213-9706-2AFA-3530-7D173E14EB6E}"/>
                  </a:ext>
                </a:extLst>
              </p:cNvPr>
              <p:cNvSpPr/>
              <p:nvPr/>
            </p:nvSpPr>
            <p:spPr>
              <a:xfrm>
                <a:off x="5563656" y="1171913"/>
                <a:ext cx="237726" cy="251336"/>
              </a:xfrm>
              <a:prstGeom prst="ellipse">
                <a:avLst/>
              </a:prstGeom>
              <a:solidFill>
                <a:srgbClr val="FF2FD2"/>
              </a:solidFill>
              <a:ln w="22225">
                <a:solidFill>
                  <a:srgbClr val="FF2FD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BBAA3661-0951-767A-F432-65DCD78413E5}"/>
              </a:ext>
            </a:extLst>
          </p:cNvPr>
          <p:cNvGrpSpPr/>
          <p:nvPr/>
        </p:nvGrpSpPr>
        <p:grpSpPr>
          <a:xfrm>
            <a:off x="6291764" y="4175933"/>
            <a:ext cx="2735028" cy="997894"/>
            <a:chOff x="5453564" y="4204508"/>
            <a:chExt cx="2735028" cy="997894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E621A5E9-2E39-62CC-29CA-9417D5A0F171}"/>
                </a:ext>
              </a:extLst>
            </p:cNvPr>
            <p:cNvSpPr/>
            <p:nvPr/>
          </p:nvSpPr>
          <p:spPr>
            <a:xfrm rot="21379650">
              <a:off x="5480255" y="4286971"/>
              <a:ext cx="2559499" cy="915431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651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4A851C07-120F-9C68-F67B-EA04B4BC2506}"/>
                </a:ext>
              </a:extLst>
            </p:cNvPr>
            <p:cNvSpPr/>
            <p:nvPr/>
          </p:nvSpPr>
          <p:spPr>
            <a:xfrm>
              <a:off x="5606757" y="4204508"/>
              <a:ext cx="2581835" cy="717177"/>
            </a:xfrm>
            <a:prstGeom prst="roundRect">
              <a:avLst/>
            </a:prstGeom>
            <a:gradFill>
              <a:gsLst>
                <a:gs pos="100000">
                  <a:srgbClr val="9B9B9B"/>
                </a:gs>
                <a:gs pos="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A5ABF48-7848-DE76-ACD3-C5B4B00B7545}"/>
                </a:ext>
              </a:extLst>
            </p:cNvPr>
            <p:cNvGrpSpPr/>
            <p:nvPr/>
          </p:nvGrpSpPr>
          <p:grpSpPr>
            <a:xfrm>
              <a:off x="5453564" y="4418232"/>
              <a:ext cx="347736" cy="367645"/>
              <a:chOff x="5506309" y="1112363"/>
              <a:chExt cx="347736" cy="367645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1AEA1CDB-1E74-F46C-7087-FDCAE4C47B95}"/>
                  </a:ext>
                </a:extLst>
              </p:cNvPr>
              <p:cNvSpPr/>
              <p:nvPr/>
            </p:nvSpPr>
            <p:spPr>
              <a:xfrm>
                <a:off x="5506309" y="1112363"/>
                <a:ext cx="347736" cy="367645"/>
              </a:xfrm>
              <a:prstGeom prst="ellipse">
                <a:avLst/>
              </a:prstGeom>
              <a:noFill/>
              <a:ln w="222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814D719-0802-F5A7-56BE-DFE63F4D4772}"/>
                  </a:ext>
                </a:extLst>
              </p:cNvPr>
              <p:cNvSpPr/>
              <p:nvPr/>
            </p:nvSpPr>
            <p:spPr>
              <a:xfrm>
                <a:off x="5563656" y="1171913"/>
                <a:ext cx="237726" cy="251336"/>
              </a:xfrm>
              <a:prstGeom prst="ellipse">
                <a:avLst/>
              </a:prstGeom>
              <a:solidFill>
                <a:schemeClr val="accent1"/>
              </a:solidFill>
              <a:ln w="222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2841A90-4C1C-559B-36F0-267392FC5296}"/>
                </a:ext>
              </a:extLst>
            </p:cNvPr>
            <p:cNvSpPr txBox="1"/>
            <p:nvPr/>
          </p:nvSpPr>
          <p:spPr>
            <a:xfrm>
              <a:off x="5804164" y="4283850"/>
              <a:ext cx="1243552" cy="367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Peripheral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B45997D0-537B-FF1D-0116-B5DEC33D8D03}"/>
              </a:ext>
            </a:extLst>
          </p:cNvPr>
          <p:cNvGrpSpPr/>
          <p:nvPr/>
        </p:nvGrpSpPr>
        <p:grpSpPr>
          <a:xfrm>
            <a:off x="3369327" y="4379782"/>
            <a:ext cx="1820017" cy="616315"/>
            <a:chOff x="2531127" y="4408357"/>
            <a:chExt cx="1820017" cy="616315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3875E921-A3A3-654E-E473-DAD2FC742D66}"/>
                </a:ext>
              </a:extLst>
            </p:cNvPr>
            <p:cNvGrpSpPr/>
            <p:nvPr/>
          </p:nvGrpSpPr>
          <p:grpSpPr>
            <a:xfrm>
              <a:off x="2531127" y="4408357"/>
              <a:ext cx="1653443" cy="616315"/>
              <a:chOff x="2531127" y="4408357"/>
              <a:chExt cx="1653443" cy="616315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54B04A30-A20C-AD4E-DD86-4A19D0F464DE}"/>
                  </a:ext>
                </a:extLst>
              </p:cNvPr>
              <p:cNvGrpSpPr/>
              <p:nvPr/>
            </p:nvGrpSpPr>
            <p:grpSpPr>
              <a:xfrm>
                <a:off x="2531127" y="4411296"/>
                <a:ext cx="1653443" cy="613376"/>
                <a:chOff x="2582506" y="1122674"/>
                <a:chExt cx="1653443" cy="613376"/>
              </a:xfrm>
            </p:grpSpPr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26C2F02E-88C1-3057-5C34-1CEC43FC443A}"/>
                    </a:ext>
                  </a:extLst>
                </p:cNvPr>
                <p:cNvSpPr/>
                <p:nvPr/>
              </p:nvSpPr>
              <p:spPr>
                <a:xfrm rot="21379650">
                  <a:off x="2582506" y="1266774"/>
                  <a:ext cx="1565274" cy="469276"/>
                </a:xfrm>
                <a:prstGeom prst="roundRect">
                  <a:avLst/>
                </a:prstGeom>
                <a:solidFill>
                  <a:schemeClr val="tx1">
                    <a:alpha val="30000"/>
                  </a:schemeClr>
                </a:solidFill>
                <a:ln>
                  <a:noFill/>
                </a:ln>
                <a:effectLst>
                  <a:softEdge rad="1651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5BCFE69D-2B72-3EC8-2924-FF89F6450ADF}"/>
                    </a:ext>
                  </a:extLst>
                </p:cNvPr>
                <p:cNvSpPr/>
                <p:nvPr/>
              </p:nvSpPr>
              <p:spPr>
                <a:xfrm>
                  <a:off x="2657015" y="1122674"/>
                  <a:ext cx="1578934" cy="367645"/>
                </a:xfrm>
                <a:prstGeom prst="roundRect">
                  <a:avLst/>
                </a:prstGeom>
                <a:gradFill>
                  <a:gsLst>
                    <a:gs pos="100000">
                      <a:srgbClr val="9B9B9B"/>
                    </a:gs>
                    <a:gs pos="0">
                      <a:schemeClr val="bg1"/>
                    </a:gs>
                  </a:gsLst>
                  <a:lin ang="10800000" scaled="0"/>
                </a:gradFill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C0AFD8FE-FE70-2603-E87B-28C85819C622}"/>
                  </a:ext>
                </a:extLst>
              </p:cNvPr>
              <p:cNvSpPr txBox="1"/>
              <p:nvPr/>
            </p:nvSpPr>
            <p:spPr>
              <a:xfrm>
                <a:off x="2941018" y="4408357"/>
                <a:ext cx="1243552" cy="367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PAGE 4</a:t>
                </a: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F3D263A-2328-F6E9-77B8-B667B3E8C831}"/>
                </a:ext>
              </a:extLst>
            </p:cNvPr>
            <p:cNvGrpSpPr/>
            <p:nvPr/>
          </p:nvGrpSpPr>
          <p:grpSpPr>
            <a:xfrm>
              <a:off x="4003408" y="4418232"/>
              <a:ext cx="347736" cy="367645"/>
              <a:chOff x="5506309" y="1112363"/>
              <a:chExt cx="347736" cy="367645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88A6ED9-DDAD-4A61-8257-4EF58A701530}"/>
                  </a:ext>
                </a:extLst>
              </p:cNvPr>
              <p:cNvSpPr/>
              <p:nvPr/>
            </p:nvSpPr>
            <p:spPr>
              <a:xfrm>
                <a:off x="5506309" y="1112363"/>
                <a:ext cx="347736" cy="367645"/>
              </a:xfrm>
              <a:prstGeom prst="ellipse">
                <a:avLst/>
              </a:prstGeom>
              <a:noFill/>
              <a:ln w="222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EE3C44E3-7114-AAC7-9E63-B1E6402EC543}"/>
                  </a:ext>
                </a:extLst>
              </p:cNvPr>
              <p:cNvSpPr/>
              <p:nvPr/>
            </p:nvSpPr>
            <p:spPr>
              <a:xfrm>
                <a:off x="5563656" y="1171913"/>
                <a:ext cx="237726" cy="251336"/>
              </a:xfrm>
              <a:prstGeom prst="ellipse">
                <a:avLst/>
              </a:prstGeom>
              <a:solidFill>
                <a:schemeClr val="accent1"/>
              </a:solidFill>
              <a:ln w="222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2BBAFBBE-2A8B-BFAD-652F-A04850E3BC55}"/>
              </a:ext>
            </a:extLst>
          </p:cNvPr>
          <p:cNvGrpSpPr/>
          <p:nvPr/>
        </p:nvGrpSpPr>
        <p:grpSpPr>
          <a:xfrm>
            <a:off x="6341377" y="5278148"/>
            <a:ext cx="2735028" cy="997894"/>
            <a:chOff x="5503177" y="5306723"/>
            <a:chExt cx="2735028" cy="997894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CFA8EBA-A320-C921-6060-B74D46265E08}"/>
                </a:ext>
              </a:extLst>
            </p:cNvPr>
            <p:cNvSpPr/>
            <p:nvPr/>
          </p:nvSpPr>
          <p:spPr>
            <a:xfrm rot="21379650">
              <a:off x="5529868" y="5389186"/>
              <a:ext cx="2559499" cy="915431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1651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6FABDBAC-EE5F-6C3A-DC33-9EF9703B200D}"/>
                </a:ext>
              </a:extLst>
            </p:cNvPr>
            <p:cNvSpPr/>
            <p:nvPr/>
          </p:nvSpPr>
          <p:spPr>
            <a:xfrm>
              <a:off x="5656370" y="5306723"/>
              <a:ext cx="2581835" cy="717177"/>
            </a:xfrm>
            <a:prstGeom prst="roundRect">
              <a:avLst/>
            </a:prstGeom>
            <a:gradFill>
              <a:gsLst>
                <a:gs pos="100000">
                  <a:srgbClr val="9B9B9B"/>
                </a:gs>
                <a:gs pos="0">
                  <a:schemeClr val="bg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CADA232-3490-8884-F90A-DE9578687436}"/>
                </a:ext>
              </a:extLst>
            </p:cNvPr>
            <p:cNvGrpSpPr/>
            <p:nvPr/>
          </p:nvGrpSpPr>
          <p:grpSpPr>
            <a:xfrm>
              <a:off x="5503177" y="5520447"/>
              <a:ext cx="347736" cy="367645"/>
              <a:chOff x="5506309" y="1112363"/>
              <a:chExt cx="347736" cy="367645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AAF9E4A2-215B-04FA-785F-FD9078FE5BD2}"/>
                  </a:ext>
                </a:extLst>
              </p:cNvPr>
              <p:cNvSpPr/>
              <p:nvPr/>
            </p:nvSpPr>
            <p:spPr>
              <a:xfrm>
                <a:off x="5506309" y="1112363"/>
                <a:ext cx="347736" cy="367645"/>
              </a:xfrm>
              <a:prstGeom prst="ellipse">
                <a:avLst/>
              </a:prstGeom>
              <a:noFill/>
              <a:ln w="22225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9898C528-CD35-F26B-769A-6689F35295E8}"/>
                  </a:ext>
                </a:extLst>
              </p:cNvPr>
              <p:cNvSpPr/>
              <p:nvPr/>
            </p:nvSpPr>
            <p:spPr>
              <a:xfrm>
                <a:off x="5563656" y="1171913"/>
                <a:ext cx="237726" cy="251336"/>
              </a:xfrm>
              <a:prstGeom prst="ellipse">
                <a:avLst/>
              </a:prstGeom>
              <a:solidFill>
                <a:schemeClr val="accent5"/>
              </a:solidFill>
              <a:ln w="22225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519CB14-A5AA-00D4-6394-F3B711E690A2}"/>
                </a:ext>
              </a:extLst>
            </p:cNvPr>
            <p:cNvSpPr txBox="1"/>
            <p:nvPr/>
          </p:nvSpPr>
          <p:spPr>
            <a:xfrm>
              <a:off x="5853777" y="5386065"/>
              <a:ext cx="1243552" cy="367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5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Peripheral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E47BB6D3-762A-040F-8CD1-AD4B2F0D8FDA}"/>
              </a:ext>
            </a:extLst>
          </p:cNvPr>
          <p:cNvGrpSpPr/>
          <p:nvPr/>
        </p:nvGrpSpPr>
        <p:grpSpPr>
          <a:xfrm>
            <a:off x="3369327" y="5435112"/>
            <a:ext cx="1869630" cy="656107"/>
            <a:chOff x="2531127" y="5463687"/>
            <a:chExt cx="1869630" cy="656107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E674E55-C361-AA0F-3D16-C5689AAA03F9}"/>
                </a:ext>
              </a:extLst>
            </p:cNvPr>
            <p:cNvGrpSpPr/>
            <p:nvPr/>
          </p:nvGrpSpPr>
          <p:grpSpPr>
            <a:xfrm>
              <a:off x="2531127" y="5463687"/>
              <a:ext cx="1653443" cy="656107"/>
              <a:chOff x="2531127" y="5463687"/>
              <a:chExt cx="1653443" cy="656107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A516C037-1977-FD64-E08D-528D17BB597D}"/>
                  </a:ext>
                </a:extLst>
              </p:cNvPr>
              <p:cNvGrpSpPr/>
              <p:nvPr/>
            </p:nvGrpSpPr>
            <p:grpSpPr>
              <a:xfrm>
                <a:off x="2531127" y="5506418"/>
                <a:ext cx="1653443" cy="613376"/>
                <a:chOff x="2582506" y="1122674"/>
                <a:chExt cx="1653443" cy="613376"/>
              </a:xfrm>
            </p:grpSpPr>
            <p:sp>
              <p:nvSpPr>
                <p:cNvPr id="65" name="Rectangle: Rounded Corners 64">
                  <a:extLst>
                    <a:ext uri="{FF2B5EF4-FFF2-40B4-BE49-F238E27FC236}">
                      <a16:creationId xmlns:a16="http://schemas.microsoft.com/office/drawing/2014/main" id="{2D7DD303-F190-D416-9A25-67A40B989205}"/>
                    </a:ext>
                  </a:extLst>
                </p:cNvPr>
                <p:cNvSpPr/>
                <p:nvPr/>
              </p:nvSpPr>
              <p:spPr>
                <a:xfrm rot="21379650">
                  <a:off x="2582506" y="1266774"/>
                  <a:ext cx="1565274" cy="469276"/>
                </a:xfrm>
                <a:prstGeom prst="roundRect">
                  <a:avLst/>
                </a:prstGeom>
                <a:solidFill>
                  <a:schemeClr val="tx1">
                    <a:alpha val="30000"/>
                  </a:schemeClr>
                </a:solidFill>
                <a:ln>
                  <a:noFill/>
                </a:ln>
                <a:effectLst>
                  <a:softEdge rad="165100"/>
                </a:effectLst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F50F67EE-40E1-1DCC-B1AE-069891E51B79}"/>
                    </a:ext>
                  </a:extLst>
                </p:cNvPr>
                <p:cNvSpPr/>
                <p:nvPr/>
              </p:nvSpPr>
              <p:spPr>
                <a:xfrm>
                  <a:off x="2657015" y="1122674"/>
                  <a:ext cx="1578934" cy="367645"/>
                </a:xfrm>
                <a:prstGeom prst="roundRect">
                  <a:avLst/>
                </a:prstGeom>
                <a:gradFill>
                  <a:gsLst>
                    <a:gs pos="100000">
                      <a:srgbClr val="9B9B9B"/>
                    </a:gs>
                    <a:gs pos="0">
                      <a:schemeClr val="bg1"/>
                    </a:gs>
                  </a:gsLst>
                  <a:lin ang="10800000" scaled="0"/>
                </a:gradFill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7C7B05BF-1FDD-5512-E33E-31A07F646B2A}"/>
                  </a:ext>
                </a:extLst>
              </p:cNvPr>
              <p:cNvSpPr txBox="1"/>
              <p:nvPr/>
            </p:nvSpPr>
            <p:spPr>
              <a:xfrm>
                <a:off x="2941018" y="5463687"/>
                <a:ext cx="1243552" cy="367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5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PAGE 5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2E4BBE58-F8F1-F198-9DEE-2975CE1D184A}"/>
                </a:ext>
              </a:extLst>
            </p:cNvPr>
            <p:cNvGrpSpPr/>
            <p:nvPr/>
          </p:nvGrpSpPr>
          <p:grpSpPr>
            <a:xfrm>
              <a:off x="4053021" y="5520447"/>
              <a:ext cx="347736" cy="367645"/>
              <a:chOff x="5506309" y="1112363"/>
              <a:chExt cx="347736" cy="367645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711E0BA-530E-EFEA-A250-256E97C36F7F}"/>
                  </a:ext>
                </a:extLst>
              </p:cNvPr>
              <p:cNvSpPr/>
              <p:nvPr/>
            </p:nvSpPr>
            <p:spPr>
              <a:xfrm>
                <a:off x="5506309" y="1112363"/>
                <a:ext cx="347736" cy="367645"/>
              </a:xfrm>
              <a:prstGeom prst="ellipse">
                <a:avLst/>
              </a:prstGeom>
              <a:noFill/>
              <a:ln w="22225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91EE0AA2-9394-A9E6-8194-8A6B82B9953B}"/>
                  </a:ext>
                </a:extLst>
              </p:cNvPr>
              <p:cNvSpPr/>
              <p:nvPr/>
            </p:nvSpPr>
            <p:spPr>
              <a:xfrm>
                <a:off x="5563656" y="1171913"/>
                <a:ext cx="237726" cy="251336"/>
              </a:xfrm>
              <a:prstGeom prst="ellipse">
                <a:avLst/>
              </a:prstGeom>
              <a:solidFill>
                <a:schemeClr val="accent5"/>
              </a:solidFill>
              <a:ln w="22225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19D31001-C493-E660-BC31-CBE9AF6FF2A7}"/>
              </a:ext>
            </a:extLst>
          </p:cNvPr>
          <p:cNvCxnSpPr>
            <a:cxnSpLocks/>
            <a:stCxn id="9" idx="6"/>
            <a:endCxn id="3" idx="2"/>
          </p:cNvCxnSpPr>
          <p:nvPr/>
        </p:nvCxnSpPr>
        <p:spPr>
          <a:xfrm>
            <a:off x="5242089" y="1266829"/>
            <a:ext cx="110242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B3F103B2-B469-ABE8-A421-E887C50EBB5B}"/>
              </a:ext>
            </a:extLst>
          </p:cNvPr>
          <p:cNvCxnSpPr>
            <a:cxnSpLocks/>
            <a:stCxn id="18" idx="6"/>
            <a:endCxn id="20" idx="2"/>
          </p:cNvCxnSpPr>
          <p:nvPr/>
        </p:nvCxnSpPr>
        <p:spPr>
          <a:xfrm>
            <a:off x="5242089" y="2369046"/>
            <a:ext cx="110242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1EDA830-C90A-BADA-CC28-A13DAE0C1CC0}"/>
              </a:ext>
            </a:extLst>
          </p:cNvPr>
          <p:cNvCxnSpPr>
            <a:cxnSpLocks/>
            <a:stCxn id="28" idx="6"/>
            <a:endCxn id="30" idx="2"/>
          </p:cNvCxnSpPr>
          <p:nvPr/>
        </p:nvCxnSpPr>
        <p:spPr>
          <a:xfrm>
            <a:off x="5189344" y="3471263"/>
            <a:ext cx="110242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0D5224C-05BD-B8D9-622B-BB055D8A703F}"/>
              </a:ext>
            </a:extLst>
          </p:cNvPr>
          <p:cNvCxnSpPr>
            <a:cxnSpLocks/>
            <a:stCxn id="38" idx="6"/>
            <a:endCxn id="40" idx="2"/>
          </p:cNvCxnSpPr>
          <p:nvPr/>
        </p:nvCxnSpPr>
        <p:spPr>
          <a:xfrm>
            <a:off x="5189344" y="4573480"/>
            <a:ext cx="110242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F11D7E79-CDE7-5318-49C6-A0E21A99FEE7}"/>
              </a:ext>
            </a:extLst>
          </p:cNvPr>
          <p:cNvCxnSpPr>
            <a:cxnSpLocks/>
            <a:stCxn id="48" idx="6"/>
            <a:endCxn id="50" idx="2"/>
          </p:cNvCxnSpPr>
          <p:nvPr/>
        </p:nvCxnSpPr>
        <p:spPr>
          <a:xfrm>
            <a:off x="5238957" y="5675695"/>
            <a:ext cx="110242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887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1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64EDF93B-AABF-64AA-EB53-4BE9C6533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01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64EDF93B-AABF-64AA-EB53-4BE9C6533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4C889064-9262-A541-0F50-0A7DDB37F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64EDF93B-AABF-64AA-EB53-4BE9C6533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4C889064-9262-A541-0F50-0A7DDB37F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0B00138F-B24D-B0A3-2A0D-8BD45ADD2A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388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64EDF93B-AABF-64AA-EB53-4BE9C6533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4C889064-9262-A541-0F50-0A7DDB37F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0B00138F-B24D-B0A3-2A0D-8BD45ADD2A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3" name="Picture 22" descr="Diagram&#10;&#10;Description automatically generated">
            <a:extLst>
              <a:ext uri="{FF2B5EF4-FFF2-40B4-BE49-F238E27FC236}">
                <a16:creationId xmlns:a16="http://schemas.microsoft.com/office/drawing/2014/main" id="{A217C45E-0031-268D-5085-46E1FA874B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54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64EDF93B-AABF-64AA-EB53-4BE9C6533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4C889064-9262-A541-0F50-0A7DDB37F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0B00138F-B24D-B0A3-2A0D-8BD45ADD2A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3" name="Picture 22" descr="Diagram&#10;&#10;Description automatically generated">
            <a:extLst>
              <a:ext uri="{FF2B5EF4-FFF2-40B4-BE49-F238E27FC236}">
                <a16:creationId xmlns:a16="http://schemas.microsoft.com/office/drawing/2014/main" id="{A217C45E-0031-268D-5085-46E1FA874B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5" name="Picture 24" descr="Diagram&#10;&#10;Description automatically generated">
            <a:extLst>
              <a:ext uri="{FF2B5EF4-FFF2-40B4-BE49-F238E27FC236}">
                <a16:creationId xmlns:a16="http://schemas.microsoft.com/office/drawing/2014/main" id="{5214F996-4745-23CB-8D19-3115350ADB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836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64EDF93B-AABF-64AA-EB53-4BE9C6533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4C889064-9262-A541-0F50-0A7DDB37F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1" name="Picture 20" descr="Diagram&#10;&#10;Description automatically generated">
            <a:extLst>
              <a:ext uri="{FF2B5EF4-FFF2-40B4-BE49-F238E27FC236}">
                <a16:creationId xmlns:a16="http://schemas.microsoft.com/office/drawing/2014/main" id="{0B00138F-B24D-B0A3-2A0D-8BD45ADD2A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3" name="Picture 22" descr="Diagram&#10;&#10;Description automatically generated">
            <a:extLst>
              <a:ext uri="{FF2B5EF4-FFF2-40B4-BE49-F238E27FC236}">
                <a16:creationId xmlns:a16="http://schemas.microsoft.com/office/drawing/2014/main" id="{A217C45E-0031-268D-5085-46E1FA874B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5" name="Picture 24" descr="Diagram&#10;&#10;Description automatically generated">
            <a:extLst>
              <a:ext uri="{FF2B5EF4-FFF2-40B4-BE49-F238E27FC236}">
                <a16:creationId xmlns:a16="http://schemas.microsoft.com/office/drawing/2014/main" id="{5214F996-4745-23CB-8D19-3115350ADB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43C75C64-A16A-87C5-4D69-BBA02DDF7E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" y="0"/>
            <a:ext cx="6431395" cy="832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417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0A7E8C1-C94C-2023-9143-01B16A21D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icture containing vector graphics, clipart&#10;&#10;Description automatically generated">
            <a:extLst>
              <a:ext uri="{FF2B5EF4-FFF2-40B4-BE49-F238E27FC236}">
                <a16:creationId xmlns:a16="http://schemas.microsoft.com/office/drawing/2014/main" id="{BCA67C6A-D5C0-44C5-AAC1-A91A95CF19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9"/>
          <a:stretch/>
        </p:blipFill>
        <p:spPr>
          <a:xfrm>
            <a:off x="0" y="38006"/>
            <a:ext cx="1052423" cy="1052420"/>
          </a:xfrm>
          <a:prstGeom prst="rect">
            <a:avLst/>
          </a:prstGeom>
        </p:spPr>
      </p:pic>
      <p:sp>
        <p:nvSpPr>
          <p:cNvPr id="10" name="TextBox 9" descr="Actuate pain detection therapy&#10;">
            <a:extLst>
              <a:ext uri="{FF2B5EF4-FFF2-40B4-BE49-F238E27FC236}">
                <a16:creationId xmlns:a16="http://schemas.microsoft.com/office/drawing/2014/main" id="{55974C0B-7344-BC47-81D3-70888116BEA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768712" y="337987"/>
            <a:ext cx="3087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Virtual Reality and</a:t>
            </a:r>
          </a:p>
          <a:p>
            <a:r>
              <a:rPr lang="en-GB" dirty="0">
                <a:latin typeface="Barlow Condensed SemiBold" panose="00000706000000000000" pitchFamily="2" charset="0"/>
                <a:cs typeface="Aharoni" panose="02010803020104030203" pitchFamily="2" charset="-79"/>
              </a:rPr>
              <a:t>Brain Computer Interface In Games </a:t>
            </a:r>
            <a:endParaRPr lang="en-US" dirty="0">
              <a:latin typeface="Barlow Condensed SemiBold" panose="00000706000000000000" pitchFamily="2" charset="0"/>
              <a:cs typeface="Aharoni" panose="02010803020104030203" pitchFamily="2" charset="-79"/>
            </a:endParaRPr>
          </a:p>
        </p:txBody>
      </p:sp>
      <p:pic>
        <p:nvPicPr>
          <p:cNvPr id="6" name="10 seconds OpenBCI">
            <a:hlinkClick r:id="" action="ppaction://media"/>
            <a:extLst>
              <a:ext uri="{FF2B5EF4-FFF2-40B4-BE49-F238E27FC236}">
                <a16:creationId xmlns:a16="http://schemas.microsoft.com/office/drawing/2014/main" id="{CF41131D-9F44-FFA6-E189-335359B593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" y="1033613"/>
            <a:ext cx="9753600" cy="548640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D39F330-651A-FBA2-4D5C-74CEE76F187F}"/>
              </a:ext>
            </a:extLst>
          </p:cNvPr>
          <p:cNvSpPr/>
          <p:nvPr/>
        </p:nvSpPr>
        <p:spPr>
          <a:xfrm>
            <a:off x="1937444" y="5277728"/>
            <a:ext cx="1204110" cy="244886"/>
          </a:xfrm>
          <a:prstGeom prst="round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54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wellVTI">
  <a:themeElements>
    <a:clrScheme name="Swell">
      <a:dk1>
        <a:sysClr val="windowText" lastClr="000000"/>
      </a:dk1>
      <a:lt1>
        <a:sysClr val="window" lastClr="FFFFFF"/>
      </a:lt1>
      <a:dk2>
        <a:srgbClr val="233B47"/>
      </a:dk2>
      <a:lt2>
        <a:srgbClr val="FEEFD9"/>
      </a:lt2>
      <a:accent1>
        <a:srgbClr val="16AEA7"/>
      </a:accent1>
      <a:accent2>
        <a:srgbClr val="618F88"/>
      </a:accent2>
      <a:accent3>
        <a:srgbClr val="7A9973"/>
      </a:accent3>
      <a:accent4>
        <a:srgbClr val="8AAE8E"/>
      </a:accent4>
      <a:accent5>
        <a:srgbClr val="EB8F60"/>
      </a:accent5>
      <a:accent6>
        <a:srgbClr val="E57A6F"/>
      </a:accent6>
      <a:hlink>
        <a:srgbClr val="13968F"/>
      </a:hlink>
      <a:folHlink>
        <a:srgbClr val="E56152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7612</TotalTime>
  <Words>76</Words>
  <Application>Microsoft Office PowerPoint</Application>
  <PresentationFormat>Widescreen</PresentationFormat>
  <Paragraphs>25</Paragraphs>
  <Slides>15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Barlow Condensed SemiBold</vt:lpstr>
      <vt:lpstr>Neue Haas Grotesk Text Pro</vt:lpstr>
      <vt:lpstr>Roboto</vt:lpstr>
      <vt:lpstr>Roboto Medium</vt:lpstr>
      <vt:lpstr>SwellVTI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Meisam Taheri</dc:creator>
  <cp:lastModifiedBy>Adam Emile Aske</cp:lastModifiedBy>
  <cp:revision>14</cp:revision>
  <dcterms:created xsi:type="dcterms:W3CDTF">2023-03-28T22:46:33Z</dcterms:created>
  <dcterms:modified xsi:type="dcterms:W3CDTF">2023-05-26T14:55:47Z</dcterms:modified>
</cp:coreProperties>
</file>

<file path=docProps/thumbnail.jpeg>
</file>